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sldIdLst>
    <p:sldId id="314" r:id="rId5"/>
    <p:sldId id="545" r:id="rId6"/>
    <p:sldId id="554" r:id="rId7"/>
    <p:sldId id="556" r:id="rId8"/>
    <p:sldId id="319" r:id="rId9"/>
    <p:sldId id="410" r:id="rId10"/>
    <p:sldId id="428" r:id="rId11"/>
    <p:sldId id="316" r:id="rId12"/>
    <p:sldId id="437" r:id="rId13"/>
    <p:sldId id="557" r:id="rId14"/>
    <p:sldId id="320" r:id="rId15"/>
    <p:sldId id="348" r:id="rId16"/>
    <p:sldId id="569" r:id="rId17"/>
    <p:sldId id="570" r:id="rId18"/>
    <p:sldId id="571" r:id="rId19"/>
    <p:sldId id="572" r:id="rId20"/>
    <p:sldId id="421" r:id="rId21"/>
    <p:sldId id="498" r:id="rId22"/>
    <p:sldId id="500" r:id="rId23"/>
    <p:sldId id="417" r:id="rId24"/>
    <p:sldId id="503" r:id="rId25"/>
    <p:sldId id="422" r:id="rId26"/>
    <p:sldId id="423" r:id="rId27"/>
    <p:sldId id="519" r:id="rId28"/>
    <p:sldId id="520" r:id="rId29"/>
    <p:sldId id="518" r:id="rId30"/>
    <p:sldId id="345" r:id="rId31"/>
    <p:sldId id="341" r:id="rId32"/>
    <p:sldId id="543" r:id="rId33"/>
    <p:sldId id="409" r:id="rId34"/>
    <p:sldId id="544" r:id="rId35"/>
    <p:sldId id="558" r:id="rId36"/>
    <p:sldId id="560" r:id="rId37"/>
    <p:sldId id="563" r:id="rId38"/>
    <p:sldId id="564" r:id="rId39"/>
    <p:sldId id="506" r:id="rId40"/>
    <p:sldId id="517" r:id="rId41"/>
    <p:sldId id="464" r:id="rId42"/>
    <p:sldId id="528" r:id="rId43"/>
    <p:sldId id="471" r:id="rId44"/>
    <p:sldId id="509" r:id="rId45"/>
    <p:sldId id="510" r:id="rId46"/>
    <p:sldId id="474" r:id="rId47"/>
    <p:sldId id="532" r:id="rId48"/>
    <p:sldId id="533" r:id="rId49"/>
    <p:sldId id="476" r:id="rId50"/>
    <p:sldId id="487" r:id="rId51"/>
    <p:sldId id="541" r:id="rId52"/>
    <p:sldId id="536" r:id="rId53"/>
    <p:sldId id="550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554"/>
            <p14:sldId id="556"/>
            <p14:sldId id="319"/>
            <p14:sldId id="410"/>
          </p14:sldIdLst>
        </p14:section>
        <p14:section name="Solution" id="{3814ADEA-866D-4944-BA8A-AF26FCB04961}">
          <p14:sldIdLst>
            <p14:sldId id="428"/>
            <p14:sldId id="316"/>
            <p14:sldId id="437"/>
            <p14:sldId id="557"/>
            <p14:sldId id="320"/>
            <p14:sldId id="348"/>
            <p14:sldId id="569"/>
            <p14:sldId id="570"/>
            <p14:sldId id="571"/>
            <p14:sldId id="572"/>
          </p14:sldIdLst>
        </p14:section>
        <p14:section name="Data" id="{5C431F36-3D7F-4BFB-A2C6-90614511EFFF}">
          <p14:sldIdLst>
            <p14:sldId id="421"/>
            <p14:sldId id="498"/>
            <p14:sldId id="500"/>
            <p14:sldId id="417"/>
            <p14:sldId id="503"/>
            <p14:sldId id="422"/>
            <p14:sldId id="423"/>
            <p14:sldId id="519"/>
            <p14:sldId id="520"/>
            <p14:sldId id="518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506"/>
            <p14:sldId id="517"/>
            <p14:sldId id="464"/>
            <p14:sldId id="528"/>
            <p14:sldId id="471"/>
            <p14:sldId id="509"/>
            <p14:sldId id="510"/>
            <p14:sldId id="474"/>
            <p14:sldId id="532"/>
            <p14:sldId id="533"/>
            <p14:sldId id="476"/>
            <p14:sldId id="487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138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11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901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715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746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531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01/06/2019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9.wmf"/><Relationship Id="rId4" Type="http://schemas.openxmlformats.org/officeDocument/2006/relationships/image" Target="../media/image40.png"/><Relationship Id="rId9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3.wmf"/><Relationship Id="rId4" Type="http://schemas.openxmlformats.org/officeDocument/2006/relationships/image" Target="../media/image46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7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6.emf"/><Relationship Id="rId5" Type="http://schemas.openxmlformats.org/officeDocument/2006/relationships/image" Target="../media/image65.wmf"/><Relationship Id="rId10" Type="http://schemas.openxmlformats.org/officeDocument/2006/relationships/image" Target="../media/image70.e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95.emf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9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93.wmf"/><Relationship Id="rId4" Type="http://schemas.openxmlformats.org/officeDocument/2006/relationships/image" Target="../media/image96.emf"/><Relationship Id="rId9" Type="http://schemas.openxmlformats.org/officeDocument/2006/relationships/oleObject" Target="../embeddings/oleObject33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718" y="1731756"/>
            <a:ext cx="6095238" cy="45714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" y="1733466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sp>
        <p:nvSpPr>
          <p:cNvPr id="31" name="文字方塊 30"/>
          <p:cNvSpPr txBox="1"/>
          <p:nvPr/>
        </p:nvSpPr>
        <p:spPr>
          <a:xfrm>
            <a:off x="7032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936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90584" y="1791102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Multi-Cut-3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68139" y="1792526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272910" y="5910088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08872" y="5910088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587527" y="6004357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5061905" y="6021269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0006" y="3062295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53890" y="4818542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839788" y="711204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788" y="1155582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9788" y="1599960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351A6F-C48D-0646-81AB-0B2C40694337}"/>
              </a:ext>
            </a:extLst>
          </p:cNvPr>
          <p:cNvSpPr txBox="1"/>
          <p:nvPr/>
        </p:nvSpPr>
        <p:spPr>
          <a:xfrm>
            <a:off x="2379485" y="1847912"/>
            <a:ext cx="133626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562622" y="6108120"/>
            <a:ext cx="31700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多點斷筋梁鋼筋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Multi-Cut-2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20097" y="1362131"/>
            <a:ext cx="154946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0097" y="1751033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3869" y="2477354"/>
            <a:ext cx="200373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439" y="4590902"/>
            <a:ext cx="182998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907032" y="174950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6907032" y="859101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6907032" y="1341342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0005" y="272633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57474" y="464404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8986" y="2477353"/>
            <a:ext cx="329609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42129" y="3193257"/>
            <a:ext cx="648000" cy="54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1996" y="4769484"/>
            <a:ext cx="758422" cy="3356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40372" y="5041935"/>
            <a:ext cx="352474" cy="58268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52345" y="2477353"/>
            <a:ext cx="522393" cy="16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742935" y="5126411"/>
            <a:ext cx="100933" cy="50884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499027" y="4871988"/>
            <a:ext cx="1437346" cy="35923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012873" y="2632951"/>
            <a:ext cx="439472" cy="63473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955056" y="5269467"/>
            <a:ext cx="120838" cy="35515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900692" y="2491342"/>
            <a:ext cx="112181" cy="1136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521596" y="5226937"/>
            <a:ext cx="45719" cy="280728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202019" y="1990630"/>
            <a:ext cx="5893966" cy="3900444"/>
          </a:xfrm>
          <a:custGeom>
            <a:avLst/>
            <a:gdLst>
              <a:gd name="connsiteX0" fmla="*/ 1403497 w 5893966"/>
              <a:gd name="connsiteY0" fmla="*/ 2592003 h 3900444"/>
              <a:gd name="connsiteX1" fmla="*/ 1095153 w 5893966"/>
              <a:gd name="connsiteY1" fmla="*/ 2953510 h 3900444"/>
              <a:gd name="connsiteX2" fmla="*/ 1403497 w 5893966"/>
              <a:gd name="connsiteY2" fmla="*/ 3315017 h 3900444"/>
              <a:gd name="connsiteX3" fmla="*/ 1711841 w 5893966"/>
              <a:gd name="connsiteY3" fmla="*/ 2953510 h 3900444"/>
              <a:gd name="connsiteX4" fmla="*/ 1403497 w 5893966"/>
              <a:gd name="connsiteY4" fmla="*/ 2592003 h 3900444"/>
              <a:gd name="connsiteX5" fmla="*/ 139106 w 5893966"/>
              <a:gd name="connsiteY5" fmla="*/ 0 h 3900444"/>
              <a:gd name="connsiteX6" fmla="*/ 5893966 w 5893966"/>
              <a:gd name="connsiteY6" fmla="*/ 0 h 3900444"/>
              <a:gd name="connsiteX7" fmla="*/ 5893966 w 5893966"/>
              <a:gd name="connsiteY7" fmla="*/ 3900444 h 3900444"/>
              <a:gd name="connsiteX8" fmla="*/ 668311 w 5893966"/>
              <a:gd name="connsiteY8" fmla="*/ 3900444 h 3900444"/>
              <a:gd name="connsiteX9" fmla="*/ 696883 w 5893966"/>
              <a:gd name="connsiteY9" fmla="*/ 3859769 h 3900444"/>
              <a:gd name="connsiteX10" fmla="*/ 733647 w 5893966"/>
              <a:gd name="connsiteY10" fmla="*/ 3719054 h 3900444"/>
              <a:gd name="connsiteX11" fmla="*/ 265814 w 5893966"/>
              <a:gd name="connsiteY11" fmla="*/ 3357547 h 3900444"/>
              <a:gd name="connsiteX12" fmla="*/ 4244 w 5893966"/>
              <a:gd name="connsiteY12" fmla="*/ 3419287 h 3900444"/>
              <a:gd name="connsiteX13" fmla="*/ 0 w 5893966"/>
              <a:gd name="connsiteY13" fmla="*/ 3421993 h 3900444"/>
              <a:gd name="connsiteX14" fmla="*/ 0 w 5893966"/>
              <a:gd name="connsiteY14" fmla="*/ 492863 h 3900444"/>
              <a:gd name="connsiteX15" fmla="*/ 6184 w 5893966"/>
              <a:gd name="connsiteY15" fmla="*/ 497795 h 3900444"/>
              <a:gd name="connsiteX16" fmla="*/ 31898 w 5893966"/>
              <a:gd name="connsiteY16" fmla="*/ 504455 h 3900444"/>
              <a:gd name="connsiteX17" fmla="*/ 159489 w 5893966"/>
              <a:gd name="connsiteY17" fmla="*/ 176629 h 3900444"/>
              <a:gd name="connsiteX18" fmla="*/ 149462 w 5893966"/>
              <a:gd name="connsiteY18" fmla="*/ 49025 h 39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93966" h="3900444">
                <a:moveTo>
                  <a:pt x="1403497" y="2592003"/>
                </a:moveTo>
                <a:cubicBezTo>
                  <a:pt x="1233203" y="2592003"/>
                  <a:pt x="1095153" y="2753855"/>
                  <a:pt x="1095153" y="2953510"/>
                </a:cubicBezTo>
                <a:cubicBezTo>
                  <a:pt x="1095153" y="3153165"/>
                  <a:pt x="1233203" y="3315017"/>
                  <a:pt x="1403497" y="3315017"/>
                </a:cubicBezTo>
                <a:cubicBezTo>
                  <a:pt x="1573791" y="3315017"/>
                  <a:pt x="1711841" y="3153165"/>
                  <a:pt x="1711841" y="2953510"/>
                </a:cubicBezTo>
                <a:cubicBezTo>
                  <a:pt x="1711841" y="2753855"/>
                  <a:pt x="1573791" y="2592003"/>
                  <a:pt x="1403497" y="2592003"/>
                </a:cubicBezTo>
                <a:close/>
                <a:moveTo>
                  <a:pt x="139106" y="0"/>
                </a:moveTo>
                <a:lnTo>
                  <a:pt x="5893966" y="0"/>
                </a:lnTo>
                <a:lnTo>
                  <a:pt x="5893966" y="3900444"/>
                </a:lnTo>
                <a:lnTo>
                  <a:pt x="668311" y="3900444"/>
                </a:lnTo>
                <a:lnTo>
                  <a:pt x="696883" y="3859769"/>
                </a:lnTo>
                <a:cubicBezTo>
                  <a:pt x="720556" y="3816519"/>
                  <a:pt x="733647" y="3768968"/>
                  <a:pt x="733647" y="3719054"/>
                </a:cubicBezTo>
                <a:cubicBezTo>
                  <a:pt x="733647" y="3519399"/>
                  <a:pt x="524191" y="3357547"/>
                  <a:pt x="265814" y="3357547"/>
                </a:cubicBezTo>
                <a:cubicBezTo>
                  <a:pt x="168923" y="3357547"/>
                  <a:pt x="78911" y="3380308"/>
                  <a:pt x="4244" y="3419287"/>
                </a:cubicBezTo>
                <a:lnTo>
                  <a:pt x="0" y="3421993"/>
                </a:lnTo>
                <a:lnTo>
                  <a:pt x="0" y="492863"/>
                </a:lnTo>
                <a:lnTo>
                  <a:pt x="6184" y="497795"/>
                </a:lnTo>
                <a:cubicBezTo>
                  <a:pt x="14490" y="502162"/>
                  <a:pt x="23090" y="504455"/>
                  <a:pt x="31898" y="504455"/>
                </a:cubicBezTo>
                <a:cubicBezTo>
                  <a:pt x="102365" y="504455"/>
                  <a:pt x="159489" y="357682"/>
                  <a:pt x="159489" y="176629"/>
                </a:cubicBezTo>
                <a:cubicBezTo>
                  <a:pt x="159489" y="131366"/>
                  <a:pt x="155919" y="88245"/>
                  <a:pt x="149462" y="49025"/>
                </a:cubicBezTo>
                <a:close/>
              </a:path>
            </a:pathLst>
          </a:cu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/>
          </p:nvPr>
        </p:nvGraphicFramePr>
        <p:xfrm>
          <a:off x="6457509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7509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6457509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7509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/>
          </p:nvPr>
        </p:nvGraphicFramePr>
        <p:xfrm>
          <a:off x="6457509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57509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/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397806" y="4235246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3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09646" y="3215287"/>
            <a:ext cx="117089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13774" y="4087262"/>
            <a:ext cx="135524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Av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699591" y="4741916"/>
            <a:ext cx="23519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5458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521414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22" name="文字方塊 21"/>
          <p:cNvSpPr txBox="1"/>
          <p:nvPr/>
        </p:nvSpPr>
        <p:spPr>
          <a:xfrm>
            <a:off x="6805669" y="1521414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251874" y="1533005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530438" y="1521414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98846" y="2413593"/>
            <a:ext cx="299692" cy="13935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9962707" y="2233555"/>
            <a:ext cx="257268" cy="1573574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947523" y="5145376"/>
            <a:ext cx="230057" cy="2878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0104946" y="5246776"/>
            <a:ext cx="421287" cy="1864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6383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1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720852" y="2685359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803187" y="1971870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84860" y="1270091"/>
            <a:ext cx="151900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4720852" y="2216974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178052" y="2216974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980191" y="1741038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5442" y="518"/>
            <a:ext cx="2430558" cy="18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5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>
                <a:solidFill>
                  <a:schemeClr val="accent1"/>
                </a:solidFill>
              </a:rPr>
              <a:t>Decay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5" cy="77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95942" y="1731755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5"/>
            <a:ext cx="6096000" cy="457200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10687485" y="3031940"/>
            <a:ext cx="467834" cy="623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891180" y="1679161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71994" y="322166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75325" y="380375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157582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484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079" y="3450133"/>
            <a:ext cx="4227882" cy="14395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27" y="5130298"/>
            <a:ext cx="10087745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424734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56426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424734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56426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94.8%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整體優化結果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3147"/>
              </p:ext>
            </p:extLst>
          </p:nvPr>
        </p:nvGraphicFramePr>
        <p:xfrm>
          <a:off x="4371161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0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1161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94.8%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整體優化結果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D58E44A-CFB8-4DF4-B850-439223355DE0}"/>
              </a:ext>
            </a:extLst>
          </p:cNvPr>
          <p:cNvCxnSpPr/>
          <p:nvPr/>
        </p:nvCxnSpPr>
        <p:spPr>
          <a:xfrm flipV="1">
            <a:off x="5070437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51688"/>
              </p:ext>
            </p:extLst>
          </p:nvPr>
        </p:nvGraphicFramePr>
        <p:xfrm>
          <a:off x="4371161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1161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/>
              <a:t>下層筋優化結果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94.6%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902804"/>
              </p:ext>
            </p:extLst>
          </p:nvPr>
        </p:nvGraphicFramePr>
        <p:xfrm>
          <a:off x="4914370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2" name="物件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4370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898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7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2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13896"/>
              </p:ext>
            </p:extLst>
          </p:nvPr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4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421165"/>
              </p:ext>
            </p:extLst>
          </p:nvPr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5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1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73057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730573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10069218" cy="1311128"/>
          </a:xfrm>
        </p:spPr>
        <p:txBody>
          <a:bodyPr/>
          <a:lstStyle/>
          <a:p>
            <a:r>
              <a:rPr lang="en-US" altLang="zh-TW" dirty="0"/>
              <a:t>Hinges Only On Ends vs Multi-Hinges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119" y="1738718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460" y="4104323"/>
            <a:ext cx="5400040" cy="229362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1776213" y="4997311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459405" y="4997311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443304" y="5421762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74839" y="5421762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408383" y="5219548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073844" y="5219548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556928" y="4992867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890395" y="4992867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2299381" y="5412098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082945" y="5421762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1625024"/>
            <a:ext cx="5400040" cy="2293620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>
            <a:off x="5409785" y="274024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075246" y="274024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199480" y="1692515"/>
            <a:ext cx="38965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Incremental Dynamic Analysis</a:t>
            </a:r>
          </a:p>
        </p:txBody>
      </p:sp>
    </p:spTree>
    <p:extLst>
      <p:ext uri="{BB962C8B-B14F-4D97-AF65-F5344CB8AC3E}">
        <p14:creationId xmlns:p14="http://schemas.microsoft.com/office/powerpoint/2010/main" val="20805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2010" y="3440133"/>
            <a:ext cx="895238" cy="19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118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037874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347733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20912"/>
              </p:ext>
            </p:extLst>
          </p:nvPr>
        </p:nvGraphicFramePr>
        <p:xfrm>
          <a:off x="4221671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6" name="Equation" r:id="rId6" imgW="1612800" imgH="787320" progId="Equation.DSMT4">
                  <p:embed/>
                </p:oleObj>
              </mc:Choice>
              <mc:Fallback>
                <p:oleObj name="Equation" r:id="rId6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21671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17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14" name="矩形 13"/>
          <p:cNvSpPr/>
          <p:nvPr/>
        </p:nvSpPr>
        <p:spPr>
          <a:xfrm>
            <a:off x="7549118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5604735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5483472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5314106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5174428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D331BB-AE46-49D1-B0D8-0266D14A48B2}"/>
              </a:ext>
            </a:extLst>
          </p:cNvPr>
          <p:cNvSpPr txBox="1"/>
          <p:nvPr/>
        </p:nvSpPr>
        <p:spPr>
          <a:xfrm>
            <a:off x="4871946" y="1011265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DBEEC7-D29A-46B4-A81E-1296E287A0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03" y="2138632"/>
            <a:ext cx="5470500" cy="4102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A08FE6-A02F-4638-8727-4A97E383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689" y="2138632"/>
            <a:ext cx="5470500" cy="4102000"/>
          </a:xfrm>
          <a:prstGeom prst="rect">
            <a:avLst/>
          </a:prstGeom>
        </p:spPr>
      </p:pic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072678"/>
              </p:ext>
            </p:extLst>
          </p:nvPr>
        </p:nvGraphicFramePr>
        <p:xfrm>
          <a:off x="8312448" y="363928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0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12448" y="363928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1" name="Equation" r:id="rId7" imgW="888840" imgH="241200" progId="Equation.DSMT4">
                  <p:embed/>
                </p:oleObj>
              </mc:Choice>
              <mc:Fallback>
                <p:oleObj name="Equation" r:id="rId7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602856"/>
              </p:ext>
            </p:extLst>
          </p:nvPr>
        </p:nvGraphicFramePr>
        <p:xfrm>
          <a:off x="2545969" y="388058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2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45969" y="388058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618890"/>
              </p:ext>
            </p:extLst>
          </p:nvPr>
        </p:nvGraphicFramePr>
        <p:xfrm>
          <a:off x="2191544" y="279159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3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1544" y="279159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8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0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30" name="物件 29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1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31" name="物件 30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0493" y="2577253"/>
            <a:ext cx="494363" cy="115027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48986" y="2240494"/>
            <a:ext cx="361507" cy="1476399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73164" y="4923383"/>
            <a:ext cx="776829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164870" y="5121928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749993" y="5245380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585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731463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6" y="1738782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8783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5"/>
            <a:ext cx="6095238" cy="457142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4916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1513"/>
              </p:ext>
            </p:extLst>
          </p:nvPr>
        </p:nvGraphicFramePr>
        <p:xfrm>
          <a:off x="1948832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832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882413"/>
              </p:ext>
            </p:extLst>
          </p:nvPr>
        </p:nvGraphicFramePr>
        <p:xfrm>
          <a:off x="2322131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131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06501"/>
              </p:ext>
            </p:extLst>
          </p:nvPr>
        </p:nvGraphicFramePr>
        <p:xfrm>
          <a:off x="1749993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9993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5638496" y="2156406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638496" y="1650261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24820"/>
              </p:ext>
            </p:extLst>
          </p:nvPr>
        </p:nvGraphicFramePr>
        <p:xfrm>
          <a:off x="4097228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7228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32854"/>
              </p:ext>
            </p:extLst>
          </p:nvPr>
        </p:nvGraphicFramePr>
        <p:xfrm>
          <a:off x="3740514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0514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126720"/>
              </p:ext>
            </p:extLst>
          </p:nvPr>
        </p:nvGraphicFramePr>
        <p:xfrm>
          <a:off x="4321428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4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1428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42468" y="221105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788234" y="28558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280159" y="187898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45313" y="4379007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684902" y="451480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489497" y="430109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568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366254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78954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334754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98169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712495" y="2841308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7907" y="2408535"/>
            <a:ext cx="133466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39350"/>
              </p:ext>
            </p:extLst>
          </p:nvPr>
        </p:nvGraphicFramePr>
        <p:xfrm>
          <a:off x="8563659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3659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89366"/>
              </p:ext>
            </p:extLst>
          </p:nvPr>
        </p:nvGraphicFramePr>
        <p:xfrm>
          <a:off x="7521212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1212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142604"/>
              </p:ext>
            </p:extLst>
          </p:nvPr>
        </p:nvGraphicFramePr>
        <p:xfrm>
          <a:off x="7208889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08889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920946"/>
              </p:ext>
            </p:extLst>
          </p:nvPr>
        </p:nvGraphicFramePr>
        <p:xfrm>
          <a:off x="5380540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0540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863920"/>
              </p:ext>
            </p:extLst>
          </p:nvPr>
        </p:nvGraphicFramePr>
        <p:xfrm>
          <a:off x="6802643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2643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8706937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706937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42700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6" name="Equation" r:id="rId5" imgW="2997000" imgH="863280" progId="Equation.DSMT4">
                  <p:embed/>
                </p:oleObj>
              </mc:Choice>
              <mc:Fallback>
                <p:oleObj name="Equation" r:id="rId5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7" name="Equation" r:id="rId7" imgW="2654280" imgH="1015920" progId="Equation.DSMT4">
                  <p:embed/>
                </p:oleObj>
              </mc:Choice>
              <mc:Fallback>
                <p:oleObj name="Equation" r:id="rId7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8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007444" y="4734072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-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095" y="1579684"/>
            <a:ext cx="5359857" cy="40198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545154" y="1188586"/>
            <a:ext cx="1465466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5154" y="1613318"/>
            <a:ext cx="2334101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After Consider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545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8760F35-09F2-1549-9899-B2AB1972A1B2}"/>
              </a:ext>
            </a:extLst>
          </p:cNvPr>
          <p:cNvCxnSpPr/>
          <p:nvPr/>
        </p:nvCxnSpPr>
        <p:spPr>
          <a:xfrm>
            <a:off x="8702998" y="4348716"/>
            <a:ext cx="0" cy="1066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DE5CD4D-F281-7042-9525-7BD90F9FDD44}"/>
              </a:ext>
            </a:extLst>
          </p:cNvPr>
          <p:cNvCxnSpPr/>
          <p:nvPr/>
        </p:nvCxnSpPr>
        <p:spPr>
          <a:xfrm>
            <a:off x="9529763" y="4348716"/>
            <a:ext cx="0" cy="980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E672EDB-562C-B049-8622-94E512049A2A}"/>
              </a:ext>
            </a:extLst>
          </p:cNvPr>
          <p:cNvCxnSpPr/>
          <p:nvPr/>
        </p:nvCxnSpPr>
        <p:spPr>
          <a:xfrm>
            <a:off x="8688711" y="4800600"/>
            <a:ext cx="8410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18CB68B-3C5B-BF45-9C63-8AAE5FD0445E}"/>
              </a:ext>
            </a:extLst>
          </p:cNvPr>
          <p:cNvSpPr txBox="1"/>
          <p:nvPr/>
        </p:nvSpPr>
        <p:spPr>
          <a:xfrm>
            <a:off x="8949186" y="4400518"/>
            <a:ext cx="33438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21566" y="2589623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15453" y="4486313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793665" y="239232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7898579" y="25825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990808" y="28033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080744" y="3006301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185658" y="3224763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8323521" y="34290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12316</TotalTime>
  <Words>1006</Words>
  <Application>Microsoft Office PowerPoint</Application>
  <PresentationFormat>寬螢幕</PresentationFormat>
  <Paragraphs>472</Paragraphs>
  <Slides>50</Slides>
  <Notes>28</Notes>
  <HiddenSlides>1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60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680</cp:revision>
  <dcterms:created xsi:type="dcterms:W3CDTF">2015-10-12T10:51:44Z</dcterms:created>
  <dcterms:modified xsi:type="dcterms:W3CDTF">2019-06-01T10:57:39Z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